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35" r:id="rId5"/>
    <p:sldId id="336" r:id="rId6"/>
    <p:sldId id="349" r:id="rId7"/>
    <p:sldId id="338" r:id="rId8"/>
    <p:sldId id="339" r:id="rId9"/>
    <p:sldId id="348" r:id="rId10"/>
    <p:sldId id="350" r:id="rId11"/>
    <p:sldId id="355" r:id="rId12"/>
    <p:sldId id="351" r:id="rId13"/>
    <p:sldId id="352" r:id="rId14"/>
    <p:sldId id="354" r:id="rId15"/>
    <p:sldId id="34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94" autoAdjust="0"/>
  </p:normalViewPr>
  <p:slideViewPr>
    <p:cSldViewPr snapToGrid="0">
      <p:cViewPr varScale="1">
        <p:scale>
          <a:sx n="64" d="100"/>
          <a:sy n="64" d="100"/>
        </p:scale>
        <p:origin x="978" y="-16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5" y="0"/>
            <a:ext cx="5530771" cy="4016463"/>
          </a:xfrm>
        </p:spPr>
        <p:txBody>
          <a:bodyPr>
            <a:normAutofit/>
          </a:bodyPr>
          <a:lstStyle/>
          <a:p>
            <a:r>
              <a:rPr lang="en-US" sz="3100" dirty="0"/>
              <a:t>AI Resume Builder</a:t>
            </a:r>
            <a:br>
              <a:rPr lang="en-US" sz="3100" dirty="0"/>
            </a:br>
            <a:r>
              <a:rPr lang="en-US" sz="3100" dirty="0"/>
              <a:t>Intelligent Resume Generation System</a:t>
            </a:r>
            <a:br>
              <a:rPr lang="en-US" sz="3100" dirty="0"/>
            </a:br>
            <a:r>
              <a:rPr lang="en-US" sz="3100" dirty="0"/>
              <a:t>Group Project 2: Week 4</a:t>
            </a:r>
            <a:br>
              <a:rPr lang="en-US" sz="3100" dirty="0"/>
            </a:br>
            <a:r>
              <a:rPr lang="en-US" sz="2000" b="0" i="1" dirty="0"/>
              <a:t>Presented by: </a:t>
            </a:r>
            <a:r>
              <a:rPr lang="en-US" sz="2000" b="0" i="1" dirty="0" err="1"/>
              <a:t>Duduzile</a:t>
            </a:r>
            <a:r>
              <a:rPr lang="en-US" sz="2000" b="0" i="1" dirty="0"/>
              <a:t> MGCINA</a:t>
            </a:r>
            <a:r>
              <a:rPr lang="en-US" sz="2000" b="0" dirty="0"/>
              <a:t> </a:t>
            </a:r>
            <a:r>
              <a:rPr lang="en-US" sz="2000" b="0" i="1" dirty="0"/>
              <a:t>, Kutlwano KUAPE, </a:t>
            </a:r>
            <a:r>
              <a:rPr lang="en-US" sz="2000" b="0" i="1" dirty="0" err="1"/>
              <a:t>sukoluhle</a:t>
            </a:r>
            <a:r>
              <a:rPr lang="en-US" sz="2000" b="0" i="1" dirty="0"/>
              <a:t> NDLOVU, </a:t>
            </a:r>
            <a:r>
              <a:rPr lang="en-US" sz="2000" b="0" i="1" dirty="0" err="1"/>
              <a:t>Nombulelo</a:t>
            </a:r>
            <a:r>
              <a:rPr lang="en-US" sz="2000" b="0" i="1" dirty="0"/>
              <a:t> OLIFANT, </a:t>
            </a:r>
            <a:r>
              <a:rPr lang="en-US" sz="2000" b="0" i="1" dirty="0" err="1"/>
              <a:t>Thandazile</a:t>
            </a:r>
            <a:r>
              <a:rPr lang="en-US" sz="2000" b="0" i="1" dirty="0"/>
              <a:t>  NCAMISO</a:t>
            </a:r>
            <a:br>
              <a:rPr lang="en-US" sz="2000" b="0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B7EA-F6F7-9722-1ED9-75A18CF1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Specifications (Detailed)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AAE6-40D1-543D-1380-F03D0F568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FE3EAEE-C352-800B-1204-2BB036E1CF4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865631" y="1741656"/>
            <a:ext cx="1102156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Interface: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Clean and responsive UI for efficient data input.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Preview Capability: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Section-by-section preview of the resume as it's built.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Storage: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Local storage of user data to ensure privacy.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Documentation: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Clear documentation of all API usage and their limitations.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Cross-Browser Compatibility: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 the application functions seamlessly across various web browsers.</a:t>
            </a:r>
          </a:p>
        </p:txBody>
      </p:sp>
    </p:spTree>
    <p:extLst>
      <p:ext uri="{BB962C8B-B14F-4D97-AF65-F5344CB8AC3E}">
        <p14:creationId xmlns:p14="http://schemas.microsoft.com/office/powerpoint/2010/main" val="240344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AF94-B81E-1CF0-3E2B-8C301BDC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Evaluation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D4E80-F899-840C-80BB-B339AE9B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F6D38D1-5D49-8C5D-59AE-7DA885A9E97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865631" y="1831697"/>
            <a:ext cx="1085779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Experience Intuitiveness: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How easy and intuitive is the application to use?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Quality &amp; Customization: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Effectiveness and customization options of the generated resumes.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Technical Implementation Robustness: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Stability, efficiency, and quality of the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Documentation Completeness: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Clarity and comprehensiveness of all project documentation.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Innovation in AI Application: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Creativity and effectiveness in leveraging AI functionalities.</a:t>
            </a:r>
          </a:p>
        </p:txBody>
      </p:sp>
    </p:spTree>
    <p:extLst>
      <p:ext uri="{BB962C8B-B14F-4D97-AF65-F5344CB8AC3E}">
        <p14:creationId xmlns:p14="http://schemas.microsoft.com/office/powerpoint/2010/main" val="76871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05016"/>
            <a:ext cx="7601802" cy="3284932"/>
          </a:xfrm>
        </p:spPr>
        <p:txBody>
          <a:bodyPr>
            <a:normAutofit/>
          </a:bodyPr>
          <a:lstStyle/>
          <a:p>
            <a:r>
              <a:rPr lang="en-US" sz="4400" cap="none" dirty="0"/>
              <a:t>Conclusion &amp;  Q&amp;A</a:t>
            </a:r>
            <a:br>
              <a:rPr lang="en-US" sz="1300" cap="none" dirty="0"/>
            </a:br>
            <a:r>
              <a:rPr lang="en-US" sz="1300" cap="none" dirty="0"/>
              <a:t> </a:t>
            </a:r>
            <a:br>
              <a:rPr lang="en-US" sz="1300" cap="none" dirty="0"/>
            </a:br>
            <a:r>
              <a:rPr lang="en-US" sz="1600" cap="none" dirty="0"/>
              <a:t>summary: </a:t>
            </a:r>
            <a:r>
              <a:rPr lang="en-US" sz="1600" b="0" cap="none" dirty="0"/>
              <a:t>the ai resume builder aims to revolutionize resume creation through intelligent automation and personalized content.</a:t>
            </a:r>
            <a:br>
              <a:rPr lang="en-US" sz="1600" b="0" cap="none" dirty="0"/>
            </a:br>
            <a:br>
              <a:rPr lang="en-US" sz="1600" cap="none" dirty="0"/>
            </a:br>
            <a:r>
              <a:rPr lang="en-US" sz="1600" cap="none" dirty="0"/>
              <a:t>future vision</a:t>
            </a:r>
            <a:r>
              <a:rPr lang="en-US" sz="1600" b="0" cap="none" dirty="0"/>
              <a:t>: continuous enhancement of ai models, expansion of template libraries, and integration with job platforms.</a:t>
            </a:r>
            <a:br>
              <a:rPr lang="en-US" sz="4800" b="0" cap="none" dirty="0"/>
            </a:br>
            <a:r>
              <a:rPr lang="en-US" sz="4800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454" y="5179504"/>
            <a:ext cx="5794248" cy="234696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4000" b="1" dirty="0"/>
              <a:t>Thank you </a:t>
            </a:r>
          </a:p>
          <a:p>
            <a:endParaRPr lang="en-US" sz="4000" b="1" dirty="0"/>
          </a:p>
          <a:p>
            <a:r>
              <a:rPr lang="en-US" sz="4000" b="1" dirty="0"/>
              <a:t>Questions?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219834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292352"/>
            <a:ext cx="8324813" cy="4273296"/>
          </a:xfrm>
        </p:spPr>
        <p:txBody>
          <a:bodyPr/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Introduction &amp; Project Overview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Develop an intelligent resume generation system.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Create customized, ATS-friendly resumes based on user inputs.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Core Idea: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Leverage AI to streamline and optimize the resume creation process.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BF40-F235-1A6B-C788-ACA0EC36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AI Resume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174A2-9532-E9B9-619E-505891F775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678897"/>
            <a:ext cx="8324089" cy="493284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The AI Resume Builder is a sleek and intelligent web app that helps users generate professional resumes — with a touch of AI. Built using HTML, Tailwind CSS, and JavaScript, it allows users to customize layout, fonts, and colors, then generate smart content using the OpenAI API.</a:t>
            </a:r>
          </a:p>
          <a:p>
            <a:pPr marL="0" indent="0">
              <a:buNone/>
            </a:pP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Key Features ✨</a:t>
            </a:r>
          </a:p>
          <a:p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Customization: Choose custom fonts and theme colors.</a:t>
            </a:r>
          </a:p>
          <a:p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AI-Powered Summary: Auto-generate a professional resume summary with the OpenAI API.</a:t>
            </a:r>
          </a:p>
          <a:p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Comprehensive Sections: Include sections for education, experience, projects, certifications, skills, and more.</a:t>
            </a:r>
          </a:p>
          <a:p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PDF Export: Export your resume as a PDF with a single click.</a:t>
            </a:r>
          </a:p>
          <a:p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Responsive Design: Fully responsive design using Tailwind CSS.</a:t>
            </a:r>
          </a:p>
          <a:p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Privacy-First: No user data is stored or sent to external databases</a:t>
            </a:r>
            <a:r>
              <a:rPr lang="en-US" sz="5600" dirty="0"/>
              <a:t>.</a:t>
            </a:r>
          </a:p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D55B5-04FA-C2FD-B936-9AADFD04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0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53C5936-D082-87C2-B747-62B5FDC11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29" y="73068"/>
            <a:ext cx="6172200" cy="1249680"/>
          </a:xfrm>
        </p:spPr>
        <p:txBody>
          <a:bodyPr/>
          <a:lstStyle/>
          <a:p>
            <a:r>
              <a:rPr lang="en-US" dirty="0"/>
              <a:t>AI Resume Builder: Tech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25963" y="2026603"/>
            <a:ext cx="6766877" cy="3902075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BFAF29E-EFFC-84FB-41BE-633205FF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37FEF88-5C13-D48E-5CBA-41D9D1E9D97A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184089" y="1696750"/>
            <a:ext cx="7925590" cy="423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HTML5: Structure of the web application.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Tailwind CSS: Utility-first CSS framework for responsive and modern styling.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JavaScript: Core logic and interactivity.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API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via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fetch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OpenAI: For intelligent content generation (e.g., resume summaries).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PDF Export: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jsPDF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JavaScript library for generating PDF documents client-side.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Tools: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 Studio Code: Primary code editor.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CodePen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quick prototyping and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5: Learning Objectives (Week 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computer mouse and gears&#10;&#10;AI-generated content may be incorrect.">
            <a:extLst>
              <a:ext uri="{FF2B5EF4-FFF2-40B4-BE49-F238E27FC236}">
                <a16:creationId xmlns:a16="http://schemas.microsoft.com/office/drawing/2014/main" id="{1601F489-EF74-4C3F-4ACF-42E102778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512" y="70253"/>
            <a:ext cx="3645399" cy="586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 Project Description: AI Resume Builder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Develop an intelligent resume generation system that creates customized, ATS-friendly resumes based on user inputs.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Problem: Manual resume creation is time-consuming and often lacks optimization for Applicant Tracking Systems (ATS).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Solution: An AI-powered platform to automate and enhance resume generation.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5D32-C897-2F10-B258-399EE6B7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Requirements - Core Capabilities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719CE-C08C-7EF2-4476-A5306D5EE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5730" y="824708"/>
            <a:ext cx="8324089" cy="318206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sz="3000" b="1" dirty="0"/>
              <a:t>Content Generation:</a:t>
            </a:r>
            <a:r>
              <a:rPr lang="en-US" sz="3000" dirty="0"/>
              <a:t> Automatically generate resume content from user career information.</a:t>
            </a:r>
          </a:p>
          <a:p>
            <a:r>
              <a:rPr lang="en-US" sz="3000" b="1" dirty="0"/>
              <a:t>Keyword Optimization:</a:t>
            </a:r>
            <a:r>
              <a:rPr lang="en-US" sz="3000" dirty="0"/>
              <a:t> Implement industry-specific keyword optimization for better visibility.</a:t>
            </a:r>
          </a:p>
          <a:p>
            <a:r>
              <a:rPr lang="en-US" sz="3000" b="1" dirty="0"/>
              <a:t>ATS Compatibility Checking:</a:t>
            </a:r>
            <a:r>
              <a:rPr lang="en-US" sz="3000" dirty="0"/>
              <a:t> Ensure resumes are compatible with Applicant Tracking Systems.</a:t>
            </a:r>
          </a:p>
          <a:p>
            <a:r>
              <a:rPr lang="en-US" sz="3000" b="1" dirty="0"/>
              <a:t>Multiple Export Options:</a:t>
            </a:r>
            <a:r>
              <a:rPr lang="en-US" sz="3000" dirty="0"/>
              <a:t> Provide export functionality for PDF, DOCX, and HTML formats.</a:t>
            </a:r>
          </a:p>
          <a:p>
            <a:r>
              <a:rPr lang="en-US" sz="3000" b="1" dirty="0"/>
              <a:t>Job Description Matching Analysis:</a:t>
            </a:r>
            <a:r>
              <a:rPr lang="en-US" sz="3000" dirty="0"/>
              <a:t> Analyze job descriptions to tailor resume content effectively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70A0-5DE7-F008-C85A-D25C7158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person holding a magnifying glass&#10;&#10;AI-generated content may be incorrect.">
            <a:extLst>
              <a:ext uri="{FF2B5EF4-FFF2-40B4-BE49-F238E27FC236}">
                <a16:creationId xmlns:a16="http://schemas.microsoft.com/office/drawing/2014/main" id="{2D7C46BB-91F0-7320-E4CD-1602EDAF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34" y="4006772"/>
            <a:ext cx="5653440" cy="26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57AD-315E-43A0-E0F1-35CE6340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/>
          <a:p>
            <a:r>
              <a:rPr lang="en-US"/>
              <a:t>.Developed through teamwork and collaborative coding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D772FEF-A58B-D5DC-B285-69C52704D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4" r="17804"/>
          <a:stretch>
            <a:fillRect/>
          </a:stretch>
        </p:blipFill>
        <p:spPr bwMode="auto">
          <a:xfrm>
            <a:off x="-15240" y="-15240"/>
            <a:ext cx="4581525" cy="660241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CDDCCF3-97F3-2347-91FB-BFF182884A64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6096000" y="4084320"/>
            <a:ext cx="5864225" cy="236283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C7A5E17-667D-F0D5-7ECC-8591AC58B8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4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E06A-B6CA-6970-9867-A9BFC186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with HTML, Tailwind CSS, JavaScript, and OpenAI API.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100BD-52E8-C540-2FE8-C2D60AF4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4A7FC9-A0EA-7D9D-78F7-283FEA8AD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6" y="1786206"/>
            <a:ext cx="3068313" cy="407324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102652-43C8-A759-769E-68C05AB5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97" y="1663907"/>
            <a:ext cx="4092314" cy="494783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754BF3-8B42-27B5-EF5F-C1FA4EE2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663907"/>
            <a:ext cx="4092314" cy="47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0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623D-E05B-9F8D-6937-387ADB16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Enhanced Requirements -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4A9DE-5026-DE58-F7A9-95F9398D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E605D97-097D-CBFA-55E8-9A5383EBC142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865631" y="2590832"/>
            <a:ext cx="1039377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Continuous Improvement: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Incorporate a feedback mechanism.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User-Driven Enhancements: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Outputs improve over time based on user edits and interactions.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Adaptive AI: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system learns and refines its suggestions</a:t>
            </a:r>
          </a:p>
        </p:txBody>
      </p:sp>
    </p:spTree>
    <p:extLst>
      <p:ext uri="{BB962C8B-B14F-4D97-AF65-F5344CB8AC3E}">
        <p14:creationId xmlns:p14="http://schemas.microsoft.com/office/powerpoint/2010/main" val="18308848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4a932e-c647-4f44-bf86-b231291eb5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7C04F6B109647A5572B541D877755" ma:contentTypeVersion="9" ma:contentTypeDescription="Create a new document." ma:contentTypeScope="" ma:versionID="af3794c7aec094b2bd55ac0bf3a643c2">
  <xsd:schema xmlns:xsd="http://www.w3.org/2001/XMLSchema" xmlns:xs="http://www.w3.org/2001/XMLSchema" xmlns:p="http://schemas.microsoft.com/office/2006/metadata/properties" xmlns:ns3="a04a932e-c647-4f44-bf86-b231291eb532" targetNamespace="http://schemas.microsoft.com/office/2006/metadata/properties" ma:root="true" ma:fieldsID="64eb3ae580e08e74defc7a4c2cb2c588" ns3:_="">
    <xsd:import namespace="a04a932e-c647-4f44-bf86-b231291eb53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a932e-c647-4f44-bf86-b231291eb53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documentManagement/types"/>
    <ds:schemaRef ds:uri="http://www.w3.org/XML/1998/namespace"/>
    <ds:schemaRef ds:uri="http://purl.org/dc/dcmitype/"/>
    <ds:schemaRef ds:uri="a04a932e-c647-4f44-bf86-b231291eb532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593126D-CA89-45D9-81FE-C326697BE3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4a932e-c647-4f44-bf86-b231291eb5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{E48B6715-EC03-411B-9DA3-CED13C55D783}TFb05bf529-a1dc-42d5-b9d6-8a1e9569dd9c2fc3a74f_win32-1b347989c57c</Template>
  <TotalTime>185</TotalTime>
  <Words>698</Words>
  <Application>Microsoft Office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Unicode MS</vt:lpstr>
      <vt:lpstr>Avenir Next LT Pro Light</vt:lpstr>
      <vt:lpstr>Calibri</vt:lpstr>
      <vt:lpstr>Posterama</vt:lpstr>
      <vt:lpstr>Custom</vt:lpstr>
      <vt:lpstr>AI Resume Builder Intelligent Resume Generation System Group Project 2: Week 4 Presented by: Duduzile MGCINA , Kutlwano KUAPE, sukoluhle NDLOVU, Nombulelo OLIFANT, Thandazile  NCAMISO  </vt:lpstr>
      <vt:lpstr> </vt:lpstr>
      <vt:lpstr>Introducing the AI Resume Builder</vt:lpstr>
      <vt:lpstr>AI Resume Builder: Tech Stack</vt:lpstr>
      <vt:lpstr> Project Description: AI Resume Builder</vt:lpstr>
      <vt:lpstr>Enhanced Requirements - Core Capabilities </vt:lpstr>
      <vt:lpstr>.Developed through teamwork and collaborative coding</vt:lpstr>
      <vt:lpstr>Built with HTML, Tailwind CSS, JavaScript, and OpenAI API.</vt:lpstr>
      <vt:lpstr>Enhanced Requirements - Feedback Loop</vt:lpstr>
      <vt:lpstr>Technical Specifications (Detailed)</vt:lpstr>
      <vt:lpstr>Evaluation Criteria</vt:lpstr>
      <vt:lpstr>Conclusion &amp;  Q&amp;A   summary: the ai resume builder aims to revolutionize resume creation through intelligent automation and personalized content.  future vision: continuous enhancement of ai models, expansion of template libraries, and integration with job platforms.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Siphokazi Visagie</dc:creator>
  <cp:lastModifiedBy>Siphokazi Visagie</cp:lastModifiedBy>
  <cp:revision>4</cp:revision>
  <dcterms:created xsi:type="dcterms:W3CDTF">2025-06-25T09:16:42Z</dcterms:created>
  <dcterms:modified xsi:type="dcterms:W3CDTF">2025-06-25T12:31:11Z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0x01010019A7C04F6B109647A5572B541D877755</vt:lpwstr>
  </property>
</Properties>
</file>